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50" y="120100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53" y="834894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31167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34331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四月二十日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A1D74C1-E8DF-4F20-93D1-1D7793ED4CA2}"/>
              </a:ext>
            </a:extLst>
          </p:cNvPr>
          <p:cNvSpPr/>
          <p:nvPr/>
        </p:nvSpPr>
        <p:spPr>
          <a:xfrm>
            <a:off x="2091321" y="920621"/>
            <a:ext cx="873469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第二十六課 狐假虎威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(A)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1.狐假虎威     2.老虎     3.森林     4.捉到     5.狐狸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6.大喝一聲     7.派來     8.百獸之王     9.放過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10.冷笑一聲    11.後邊    12.果然    13.驚慌    14.以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(B)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完成第 26 課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(C)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作句: 1. 驚慌    例: 房子突然失火,大家都很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驚慌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。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 2. 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以為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例：我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以</a:t>
            </a:r>
            <a:r>
              <a:rPr lang="zh-TW" altLang="en-US" sz="2000" dirty="0"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今天是學校假期,原來不是。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(D)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默書：第二十五、二十六課詞語 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月 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日)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1.坐井觀天    2.狹窄    3.井底    4.胡說八道    5.外面   6.要是   7.四處      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nl-NL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8.觀望    9.美好    10.無知   11.狐假虎威 </a:t>
            </a:r>
            <a:r>
              <a:rPr lang="nl-NL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12.老虎   </a:t>
            </a:r>
            <a:r>
              <a:rPr lang="nl-NL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13.森林    14.捉到      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nl-NL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15.狐狸   16. 大喝一聲  17.派來    18.百獸之王    19.放過    20. 冷笑一聲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(E)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熟讀第二十六課課文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 algn="ctr"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* </a:t>
            </a:r>
            <a:r>
              <a:rPr lang="en-US" altLang="zh-TW" sz="2000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zh-TW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月 </a:t>
            </a:r>
            <a:r>
              <a:rPr lang="en-US" altLang="zh-TW" sz="2000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27 </a:t>
            </a:r>
            <a:r>
              <a:rPr lang="zh-TW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日放假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696336-EF7E-4E1F-ABCC-8E36BD499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413"/>
            <a:ext cx="12192000" cy="6841174"/>
          </a:xfrm>
          <a:prstGeom prst="rect">
            <a:avLst/>
          </a:prstGeom>
        </p:spPr>
      </p:pic>
      <p:pic>
        <p:nvPicPr>
          <p:cNvPr id="8" name="2022-第二十六課 狐假虎威 詞語">
            <a:hlinkClick r:id="" action="ppaction://media"/>
            <a:extLst>
              <a:ext uri="{FF2B5EF4-FFF2-40B4-BE49-F238E27FC236}">
                <a16:creationId xmlns:a16="http://schemas.microsoft.com/office/drawing/2014/main" id="{301C0105-DC9A-479F-A4D1-636B1F367A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8706" y="2262387"/>
            <a:ext cx="609600" cy="609600"/>
          </a:xfrm>
          <a:prstGeom prst="rect">
            <a:avLst/>
          </a:prstGeom>
        </p:spPr>
      </p:pic>
      <p:pic>
        <p:nvPicPr>
          <p:cNvPr id="9" name="2022-默書：第二十五、二十六課詞語">
            <a:hlinkClick r:id="" action="ppaction://media"/>
            <a:extLst>
              <a:ext uri="{FF2B5EF4-FFF2-40B4-BE49-F238E27FC236}">
                <a16:creationId xmlns:a16="http://schemas.microsoft.com/office/drawing/2014/main" id="{E3689F22-459F-46AA-AC40-D321804D2A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5886" y="4981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62E15D-16E4-42A5-A3FD-04BF34A094F8}"/>
              </a:ext>
            </a:extLst>
          </p:cNvPr>
          <p:cNvSpPr/>
          <p:nvPr/>
        </p:nvSpPr>
        <p:spPr>
          <a:xfrm>
            <a:off x="2511973" y="1205392"/>
            <a:ext cx="7691470" cy="4614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(E)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熟讀</a:t>
            </a:r>
            <a:r>
              <a:rPr lang="nl-NL" altLang="zh-TW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: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第二十六課 狐假虎威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從前有一隻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虎，牠在森林裏捉到了一隻狐 狸，準備把牠吃掉。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狐狸突然大喝一聲，說：「你不能吃我！我 是天帝派來做百獸之王的。如果你吃了我，天帝 可不會放過你！」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虎看見狐狸個子這麼小，不大相信牠的話。 狐狸冷笑一聲，接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說：「要是你不相信，你就 跟在我後邊看看吧。我走到哪兒，百獸見了我， 就得逃跑。」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虎聽見了，也想看看這是不是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真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的，便跟 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着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狐狸走。果然，所有動物一見到牠們，都驚慌 地逃跑了。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虎不知道百獸怕的是牠，還</a:t>
            </a:r>
            <a:r>
              <a:rPr lang="zh-TW" altLang="en-US" dirty="0">
                <a:latin typeface="Fayin" pitchFamily="2" charset="-128"/>
                <a:ea typeface="Fayin" pitchFamily="2" charset="-128"/>
              </a:rPr>
              <a:t>以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lang="zh-TW" altLang="en-US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是怕狐狸呢！ </a:t>
            </a:r>
            <a:endParaRPr lang="nl-NL" altLang="zh-TW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* 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4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月 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27 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日放假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43EBFF-91FF-4D56-B62F-6963F98AF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" y="0"/>
            <a:ext cx="12180771" cy="6858000"/>
          </a:xfrm>
          <a:prstGeom prst="rect">
            <a:avLst/>
          </a:prstGeom>
        </p:spPr>
      </p:pic>
      <p:pic>
        <p:nvPicPr>
          <p:cNvPr id="4" name="第二十六課    狐假虎威-1">
            <a:hlinkClick r:id="" action="ppaction://media"/>
            <a:extLst>
              <a:ext uri="{FF2B5EF4-FFF2-40B4-BE49-F238E27FC236}">
                <a16:creationId xmlns:a16="http://schemas.microsoft.com/office/drawing/2014/main" id="{D283EDF7-5CFF-4DD4-89F2-BB79A8673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7240" y="49565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382</Words>
  <Application>Microsoft Office PowerPoint</Application>
  <PresentationFormat>寬螢幕</PresentationFormat>
  <Paragraphs>22</Paragraphs>
  <Slides>2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DFKai-SB</vt:lpstr>
      <vt:lpstr>Fayin</vt:lpstr>
      <vt:lpstr>FZZhongKai-B08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90</cp:revision>
  <dcterms:created xsi:type="dcterms:W3CDTF">2021-09-27T08:40:27Z</dcterms:created>
  <dcterms:modified xsi:type="dcterms:W3CDTF">2024-04-18T08:42:43Z</dcterms:modified>
</cp:coreProperties>
</file>